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3EE1-BC13-49FF-AD64-458E11C3F984}" type="datetimeFigureOut">
              <a:rPr lang="en-US" smtClean="0"/>
              <a:pPr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1FC7E-0DBD-4B3B-9252-D8A3B297FD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sbeckerle</cp:lastModifiedBy>
  <cp:revision>2</cp:revision>
  <dcterms:created xsi:type="dcterms:W3CDTF">2018-09-07T18:09:16Z</dcterms:created>
  <dcterms:modified xsi:type="dcterms:W3CDTF">2018-10-11T16:56:38Z</dcterms:modified>
</cp:coreProperties>
</file>